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6" d="100"/>
          <a:sy n="106" d="100"/>
        </p:scale>
        <p:origin x="7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Polygon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Mougharbel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Polygons: Latin meets Greek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427184"/>
              </p:ext>
            </p:extLst>
          </p:nvPr>
        </p:nvGraphicFramePr>
        <p:xfrm>
          <a:off x="1023938" y="2286000"/>
          <a:ext cx="972026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/>
                <a:gridCol w="48601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 sides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Monogon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Trigon</a:t>
                      </a:r>
                      <a:r>
                        <a:rPr lang="en-US" baseline="0" dirty="0" smtClean="0"/>
                        <a:t> (Triangle)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Tetragon</a:t>
                      </a:r>
                      <a:r>
                        <a:rPr lang="en-US" baseline="0" dirty="0" smtClean="0"/>
                        <a:t> (Quadrilateral)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Pentagon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Hexagon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Heptagon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Octagon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Nonagon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Decagon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Left Bracket 8"/>
          <p:cNvSpPr/>
          <p:nvPr/>
        </p:nvSpPr>
        <p:spPr>
          <a:xfrm>
            <a:off x="112295" y="3946358"/>
            <a:ext cx="561473" cy="2294021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068" y="369202"/>
            <a:ext cx="8247706" cy="597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or Concave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Convex Polygon</a:t>
            </a:r>
          </a:p>
          <a:p>
            <a:pPr algn="ctr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All interior sides are less than 180°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 u="sng" dirty="0" smtClean="0"/>
              <a:t>Concave Polygon</a:t>
            </a:r>
          </a:p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 least one interior angle is greater than 180°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29997" y="3531697"/>
            <a:ext cx="7921781" cy="222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en-US" dirty="0" smtClean="0"/>
              <a:t> or 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Irregular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8661" y="1321806"/>
            <a:ext cx="5686814" cy="437282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Regular Polygons: </a:t>
            </a:r>
            <a:r>
              <a:rPr lang="en-US" sz="3200" dirty="0" smtClean="0"/>
              <a:t>Have all sides equal length</a:t>
            </a:r>
          </a:p>
          <a:p>
            <a:pPr algn="ctr"/>
            <a:r>
              <a:rPr lang="en-US" sz="3200" dirty="0" smtClean="0"/>
              <a:t>·</a:t>
            </a:r>
            <a:endParaRPr lang="en-US" sz="3200" dirty="0" smtClean="0"/>
          </a:p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Irregular Polygons: </a:t>
            </a:r>
            <a:r>
              <a:rPr lang="en-US" sz="3200" dirty="0" smtClean="0"/>
              <a:t>Can have sides of any length and angles of any size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Solving for an interior angle of a regular polygon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 = the number of sides of the regular polygon</a:t>
                </a:r>
              </a:p>
              <a:p>
                <a:r>
                  <a:rPr lang="en-US" sz="2400" dirty="0" smtClean="0">
                    <a:solidFill>
                      <a:srgbClr val="00B0F0"/>
                    </a:solidFill>
                  </a:rPr>
                  <a:t>Single interior angle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0" dirty="0" smtClean="0"/>
                  <a:t>=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900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0" dirty="0" smtClean="0"/>
                  <a:t>= </a:t>
                </a:r>
                <a:r>
                  <a:rPr lang="en-US" dirty="0">
                    <a:solidFill>
                      <a:srgbClr val="FF0000"/>
                    </a:solidFill>
                  </a:rPr>
                  <a:t>128.6º</a:t>
                </a:r>
              </a:p>
              <a:p>
                <a:endParaRPr lang="en-US" sz="2400" b="0" dirty="0" smtClean="0"/>
              </a:p>
              <a:p>
                <a:endParaRPr lang="en-US" sz="2400" b="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026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06126" y="2770361"/>
            <a:ext cx="2559164" cy="250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5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Solving for an exterior angle of a regular polygon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B0F0"/>
                    </a:solidFill>
                  </a:rPr>
                  <a:t>Single Exterior 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360/7 = </a:t>
                </a:r>
                <a:r>
                  <a:rPr lang="en-US" dirty="0">
                    <a:solidFill>
                      <a:srgbClr val="FF0000"/>
                    </a:solidFill>
                  </a:rPr>
                  <a:t>54.4º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641" t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85831" y="3240087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5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</TotalTime>
  <Words>128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Cambria Math</vt:lpstr>
      <vt:lpstr>Tw Cen MT</vt:lpstr>
      <vt:lpstr>Tw Cen MT Condensed</vt:lpstr>
      <vt:lpstr>Wingdings 3</vt:lpstr>
      <vt:lpstr>Integral</vt:lpstr>
      <vt:lpstr>Polygon Basics</vt:lpstr>
      <vt:lpstr>Naming Polygons: Latin meets Greek </vt:lpstr>
      <vt:lpstr>PowerPoint Presentation</vt:lpstr>
      <vt:lpstr>Convex or Concave</vt:lpstr>
      <vt:lpstr>Regular or  Irregular</vt:lpstr>
      <vt:lpstr>Solving for an interior angle of a regular polygon</vt:lpstr>
      <vt:lpstr>Solving for an exterior angle of a regular polygon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 Basics</dc:title>
  <dc:creator>Tarek Mougharbel</dc:creator>
  <cp:lastModifiedBy>Tarek Mougharbel</cp:lastModifiedBy>
  <cp:revision>6</cp:revision>
  <dcterms:created xsi:type="dcterms:W3CDTF">2017-12-06T01:02:31Z</dcterms:created>
  <dcterms:modified xsi:type="dcterms:W3CDTF">2017-12-06T01:55:09Z</dcterms:modified>
</cp:coreProperties>
</file>