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– Ms. Mougharbel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Isosceles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when both angles coming from a parallel side are equal, and the sides that aren't parallel are equal in length.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365291" y="2807369"/>
            <a:ext cx="4556875" cy="211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their angles must add up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343" y="2537933"/>
            <a:ext cx="10364451" cy="1596177"/>
          </a:xfrm>
        </p:spPr>
        <p:txBody>
          <a:bodyPr/>
          <a:lstStyle/>
          <a:p>
            <a:r>
              <a:rPr lang="en-US" dirty="0" smtClean="0"/>
              <a:t>360 Degrees! =D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6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986" y="2447317"/>
            <a:ext cx="10364451" cy="1596177"/>
          </a:xfrm>
        </p:spPr>
        <p:txBody>
          <a:bodyPr/>
          <a:lstStyle/>
          <a:p>
            <a:r>
              <a:rPr lang="en-US" dirty="0" smtClean="0"/>
              <a:t>Practice Problems! =p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Polygons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polygon?</a:t>
            </a:r>
          </a:p>
          <a:p>
            <a:r>
              <a:rPr lang="en-US" dirty="0">
                <a:effectLst/>
              </a:rPr>
              <a:t>a plane figure with at least three straight sides and angles, and typically five or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Flat shape with four straight sides </a:t>
            </a:r>
          </a:p>
          <a:p>
            <a:r>
              <a:rPr lang="en-US" sz="2400" dirty="0" smtClean="0"/>
              <a:t>The most general term for all four sided polygons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172200" y="2519971"/>
            <a:ext cx="5105400" cy="311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four sides plane rectilinear figure with opposite sides parallel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037151" y="2679032"/>
            <a:ext cx="5451047" cy="28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Has two pairs of equal sides. Each pair must be adjacent sides (sharing a common vertex) and each pair must be distinct. </a:t>
            </a:r>
          </a:p>
          <a:p>
            <a:r>
              <a:rPr lang="en-US" dirty="0" smtClean="0"/>
              <a:t>Yes, it looks like a kite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106652" y="1162548"/>
            <a:ext cx="2887579" cy="42071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0035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4-sided flat shape with straight sides where all interior angles are right angles (90°). Also opposite sides are parallel and of equal length.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208296" y="2241864"/>
            <a:ext cx="4395536" cy="320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regular quadrilateral, which means that it has four equal sides and four equal angles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849978" y="2272092"/>
            <a:ext cx="3256547" cy="31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4-sided flat shape with straight sides where all sides have equal length. Also opposite sides are parallel and opposite angles are equal. It is a type of parallelogram.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288505" y="1971601"/>
            <a:ext cx="4186990" cy="362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4-sided flat shape with straight sides that has a pair of opposite sides parallel. The sides that are parallel are called "bases".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432884" y="2791260"/>
            <a:ext cx="4396993" cy="247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25</TotalTime>
  <Words>242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polygons</vt:lpstr>
      <vt:lpstr>Classifying Polygons</vt:lpstr>
      <vt:lpstr>Quadrilateral </vt:lpstr>
      <vt:lpstr>Parallelogram</vt:lpstr>
      <vt:lpstr>Kite</vt:lpstr>
      <vt:lpstr>Rectangle</vt:lpstr>
      <vt:lpstr>Square</vt:lpstr>
      <vt:lpstr>Rhombus</vt:lpstr>
      <vt:lpstr>Trapezoid</vt:lpstr>
      <vt:lpstr>Isosceles Trapezoid</vt:lpstr>
      <vt:lpstr>What do you think their angles must add up to?</vt:lpstr>
      <vt:lpstr>360 Degrees! =D</vt:lpstr>
      <vt:lpstr>Practice Problems! =p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Tarek Mougharbel</dc:creator>
  <cp:lastModifiedBy>Tarek Mougharbel</cp:lastModifiedBy>
  <cp:revision>3</cp:revision>
  <dcterms:created xsi:type="dcterms:W3CDTF">2017-11-13T03:14:59Z</dcterms:created>
  <dcterms:modified xsi:type="dcterms:W3CDTF">2017-11-13T03:40:37Z</dcterms:modified>
</cp:coreProperties>
</file>