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the area of </a:t>
            </a:r>
            <a:br>
              <a:rPr lang="en-US" dirty="0" smtClean="0"/>
            </a:br>
            <a:r>
              <a:rPr lang="en-US" dirty="0" smtClean="0"/>
              <a:t>a Regular Polygon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Mougharbel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11518"/>
          </a:xfrm>
        </p:spPr>
        <p:txBody>
          <a:bodyPr/>
          <a:lstStyle/>
          <a:p>
            <a:pPr algn="ctr"/>
            <a:r>
              <a:rPr lang="en-US" dirty="0" smtClean="0"/>
              <a:t>Regular Polygon Terminology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Perimeter [P] – The sum of the lengths of all the sides. 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P = (n)(s) </a:t>
            </a:r>
          </a:p>
          <a:p>
            <a:r>
              <a:rPr lang="en-US" sz="1000" dirty="0" smtClean="0"/>
              <a:t>*s = side lengths </a:t>
            </a:r>
          </a:p>
          <a:p>
            <a:r>
              <a:rPr lang="en-US" dirty="0" smtClean="0"/>
              <a:t>Apothem [a] – A segment that joins the polygons centroid to the midpoint of any side that is perpendicular to that side. </a:t>
            </a:r>
          </a:p>
          <a:p>
            <a:r>
              <a:rPr lang="en-US" dirty="0" smtClean="0"/>
              <a:t>Radius [r] – A segment that bisects any interior angle of a regular polygon and meets at the centroid.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Area of a polygon = (1/2)(P)(a)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apothe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551" y="1231185"/>
            <a:ext cx="3778140" cy="454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#1 – Find the Area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8184" y="2642144"/>
            <a:ext cx="2580313" cy="28948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04238" y="2642144"/>
            <a:ext cx="51486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(1/2)(P)(a)</a:t>
            </a:r>
          </a:p>
          <a:p>
            <a:endParaRPr lang="en-US" dirty="0"/>
          </a:p>
          <a:p>
            <a:r>
              <a:rPr lang="en-US" dirty="0" smtClean="0"/>
              <a:t>A = (1/2)(P)(11.3) 			P = (8.2)(9) = 73.8</a:t>
            </a:r>
          </a:p>
          <a:p>
            <a:endParaRPr lang="en-US" dirty="0"/>
          </a:p>
          <a:p>
            <a:r>
              <a:rPr lang="en-US" dirty="0" smtClean="0"/>
              <a:t>A = (1/2)(73.8)(11.3)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A= 416.97 or 417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1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am </a:t>
            </a:r>
            <a:r>
              <a:rPr lang="en-US" u="sng" dirty="0" smtClean="0"/>
              <a:t>not</a:t>
            </a:r>
            <a:r>
              <a:rPr lang="en-US" dirty="0" smtClean="0"/>
              <a:t> given the side length?!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4518256" cy="4023360"/>
          </a:xfrm>
        </p:spPr>
        <p:txBody>
          <a:bodyPr/>
          <a:lstStyle/>
          <a:p>
            <a:r>
              <a:rPr lang="en-US" sz="2800" dirty="0" smtClean="0"/>
              <a:t>If only given the apothem… </a:t>
            </a:r>
          </a:p>
          <a:p>
            <a:pPr marL="128016" lvl="1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128016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s = (a)(2)(tan(180/n))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sz="2800" dirty="0" smtClean="0"/>
              <a:t>If only given the radius… </a:t>
            </a:r>
          </a:p>
          <a:p>
            <a:pPr marL="128016" lvl="1" indent="0">
              <a:buNone/>
            </a:pPr>
            <a:endParaRPr lang="en-US" sz="2800" dirty="0" smtClean="0"/>
          </a:p>
          <a:p>
            <a:pPr marL="128016" lvl="1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s = (2)(r)(sin(180/n)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2277" y="4926563"/>
            <a:ext cx="3396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Quick Basic Trigonometry Review! </a:t>
            </a:r>
          </a:p>
          <a:p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Tan = Opposite/Adjacent</a:t>
            </a:r>
          </a:p>
          <a:p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Sin = Opposite/Hypotenuse</a:t>
            </a:r>
          </a:p>
          <a:p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Cos = Adjacent/Hypotenuse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#2 – Find the area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197" y="2708022"/>
            <a:ext cx="2474342" cy="2165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6686" y="2584580"/>
            <a:ext cx="75577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(1/2)(</a:t>
            </a:r>
            <a:r>
              <a:rPr lang="en-US" dirty="0"/>
              <a:t>P</a:t>
            </a:r>
            <a:r>
              <a:rPr lang="en-US" dirty="0" smtClean="0"/>
              <a:t>)(a)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 = (1/2)(P)(16) </a:t>
            </a:r>
            <a:r>
              <a:rPr lang="en-US" dirty="0" smtClean="0">
                <a:sym typeface="Wingdings" panose="05000000000000000000" pitchFamily="2" charset="2"/>
              </a:rPr>
              <a:t> A = (1/2)(</a:t>
            </a: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111</a:t>
            </a:r>
            <a:r>
              <a:rPr lang="en-US" dirty="0" smtClean="0">
                <a:sym typeface="Wingdings" panose="05000000000000000000" pitchFamily="2" charset="2"/>
              </a:rPr>
              <a:t>)(16) =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888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P = (n)(s) </a:t>
            </a:r>
            <a:r>
              <a:rPr lang="en-US" dirty="0" smtClean="0">
                <a:sym typeface="Wingdings" panose="05000000000000000000" pitchFamily="2" charset="2"/>
              </a:rPr>
              <a:t> P = (6)(s)  P = (6)(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18.5</a:t>
            </a:r>
            <a:r>
              <a:rPr lang="en-US" dirty="0" smtClean="0">
                <a:sym typeface="Wingdings" panose="05000000000000000000" pitchFamily="2" charset="2"/>
              </a:rPr>
              <a:t>) = </a:t>
            </a: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111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 = (a)(2)(tan(180/n))  s = (16)(2)(tan(180/6))  (32)(tan(30)) =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 18.5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7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am </a:t>
            </a:r>
            <a:r>
              <a:rPr lang="en-US" u="sng" dirty="0" smtClean="0"/>
              <a:t>not</a:t>
            </a:r>
            <a:r>
              <a:rPr lang="en-US" dirty="0" smtClean="0"/>
              <a:t> given the apothem?!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am only given the side length…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 = (s)/(2tan(180/n))</a:t>
            </a:r>
          </a:p>
          <a:p>
            <a:endParaRPr lang="en-US" dirty="0"/>
          </a:p>
          <a:p>
            <a:r>
              <a:rPr lang="en-US" dirty="0" smtClean="0"/>
              <a:t>If I am only given the radius…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 = (r)(cos(180/n))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#3 – Find the area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845" y="2084832"/>
            <a:ext cx="3221276" cy="32796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53121" y="2575249"/>
                <a:ext cx="8199393" cy="1801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 = (1/2)(P)(a) </a:t>
                </a:r>
                <a:r>
                  <a:rPr lang="en-US" dirty="0" smtClean="0">
                    <a:sym typeface="Wingdings" panose="05000000000000000000" pitchFamily="2" charset="2"/>
                  </a:rPr>
                  <a:t> A = (1/2)(</a:t>
                </a:r>
                <a:r>
                  <a:rPr lang="en-US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124.7</a:t>
                </a:r>
                <a:r>
                  <a:rPr lang="en-US" dirty="0" smtClean="0">
                    <a:sym typeface="Wingdings" panose="05000000000000000000" pitchFamily="2" charset="2"/>
                  </a:rPr>
                  <a:t>)(</a:t>
                </a:r>
                <a:r>
                  <a:rPr lang="en-US" dirty="0" smtClean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18.07</a:t>
                </a:r>
                <a:r>
                  <a:rPr lang="en-US" dirty="0" smtClean="0">
                    <a:sym typeface="Wingdings" panose="05000000000000000000" pitchFamily="2" charset="2"/>
                  </a:rPr>
                  <a:t>) = </a:t>
                </a:r>
                <a:r>
                  <a:rPr lang="en-US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1126.7</a:t>
                </a:r>
              </a:p>
              <a:p>
                <a:endParaRPr lang="en-US" dirty="0">
                  <a:sym typeface="Wingdings" panose="05000000000000000000" pitchFamily="2" charset="2"/>
                </a:endParaRP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P = (12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</m:oMath>
                </a14:m>
                <a:r>
                  <a:rPr lang="en-US" dirty="0" smtClean="0"/>
                  <a:t>)(6) =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72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or 124.7</a:t>
                </a:r>
              </a:p>
              <a:p>
                <a:endParaRPr lang="en-US" dirty="0">
                  <a:solidFill>
                    <a:srgbClr val="00B0F0"/>
                  </a:solidFill>
                </a:endParaRPr>
              </a:p>
              <a:p>
                <a:r>
                  <a:rPr lang="en-US" dirty="0" smtClean="0"/>
                  <a:t>a = (s)/(2tan(180/n) </a:t>
                </a:r>
                <a:r>
                  <a:rPr lang="en-US" dirty="0" smtClean="0">
                    <a:sym typeface="Wingdings" panose="05000000000000000000" pitchFamily="2" charset="2"/>
                  </a:rPr>
                  <a:t> a = (12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)/(2tan(180/6) </a:t>
                </a:r>
                <a:r>
                  <a:rPr lang="en-US" dirty="0" smtClean="0">
                    <a:sym typeface="Wingdings" panose="05000000000000000000" pitchFamily="2" charset="2"/>
                  </a:rPr>
                  <a:t> a = (12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)/(2tan(30)) = </a:t>
                </a:r>
                <a:r>
                  <a:rPr lang="en-US" dirty="0" smtClean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18.07</a:t>
                </a:r>
                <a:r>
                  <a:rPr lang="en-US" dirty="0" smtClean="0">
                    <a:sym typeface="Wingdings" panose="05000000000000000000" pitchFamily="2" charset="2"/>
                  </a:rPr>
                  <a:t>   </a:t>
                </a:r>
                <a:endParaRPr lang="en-US" dirty="0" smtClean="0"/>
              </a:p>
              <a:p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121" y="2575249"/>
                <a:ext cx="8199393" cy="1801070"/>
              </a:xfrm>
              <a:prstGeom prst="rect">
                <a:avLst/>
              </a:prstGeom>
              <a:blipFill rotWithShape="0">
                <a:blip r:embed="rId3"/>
                <a:stretch>
                  <a:fillRect l="-669" t="-1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72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259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Cambria Math</vt:lpstr>
      <vt:lpstr>Tw Cen MT</vt:lpstr>
      <vt:lpstr>Tw Cen MT Condensed</vt:lpstr>
      <vt:lpstr>Wingdings</vt:lpstr>
      <vt:lpstr>Wingdings 3</vt:lpstr>
      <vt:lpstr>Integral</vt:lpstr>
      <vt:lpstr>Finding the area of  a Regular Polygon</vt:lpstr>
      <vt:lpstr>Regular Polygon Terminology </vt:lpstr>
      <vt:lpstr>Example Problem #1 – Find the Area </vt:lpstr>
      <vt:lpstr>What if I am not given the side length?!</vt:lpstr>
      <vt:lpstr>Example Problem #2 – Find the area</vt:lpstr>
      <vt:lpstr>What if I am not given the apothem?! </vt:lpstr>
      <vt:lpstr>Example Problem #3 – Find the area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area of  a Regular Polygon</dc:title>
  <dc:creator>Tarek Mougharbel</dc:creator>
  <cp:lastModifiedBy>Tarek Mougharbel</cp:lastModifiedBy>
  <cp:revision>8</cp:revision>
  <dcterms:created xsi:type="dcterms:W3CDTF">2018-01-08T00:39:02Z</dcterms:created>
  <dcterms:modified xsi:type="dcterms:W3CDTF">2018-01-08T01:51:45Z</dcterms:modified>
</cp:coreProperties>
</file>